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olors2.xml" ContentType="application/vnd.ms-office.chartcolorstyle+xml"/>
  <Override PartName="/ppt/handoutMasters/handoutMaster1.xml" ContentType="application/vnd.openxmlformats-officedocument.presentationml.handoutMaster+xml"/>
  <Override PartName="/ppt/charts/style1.xml" ContentType="application/vnd.ms-office.chartstyle+xml"/>
  <Override PartName="/ppt/charts/chart2.xml" ContentType="application/vnd.openxmlformats-officedocument.drawingml.chart+xml"/>
  <Override PartName="/ppt/theme/theme1.xml" ContentType="application/vnd.openxmlformats-officedocument.theme+xml"/>
  <Override PartName="/ppt/charts/style2.xml" ContentType="application/vnd.ms-office.chartstyle+xml"/>
  <Override PartName="/ppt/charts/colors1.xml" ContentType="application/vnd.ms-office.chartcolorstyle+xml"/>
  <Override PartName="/ppt/theme/theme2.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handoutMasterIdLst>
    <p:handoutMasterId r:id="rId3"/>
  </p:handoutMasterIdLst>
  <p:sldIdLst>
    <p:sldId id="257"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0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064"/>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64141672"/>
        <c:axId val="764142456"/>
        <c:axId val="0"/>
      </c:bar3DChart>
      <c:catAx>
        <c:axId val="764141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142456"/>
        <c:crosses val="autoZero"/>
        <c:auto val="1"/>
        <c:lblAlgn val="ctr"/>
        <c:lblOffset val="100"/>
        <c:noMultiLvlLbl val="0"/>
      </c:catAx>
      <c:valAx>
        <c:axId val="7641424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141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23262336" y="0"/>
            <a:ext cx="219456" cy="36576000"/>
          </a:xfrm>
          <a:prstGeom prst="rect">
            <a:avLst/>
          </a:prstGeom>
        </p:spPr>
      </p:pic>
      <p:pic>
        <p:nvPicPr>
          <p:cNvPr id="7" name="Picture 6" descr="1_05.jpg"/>
          <p:cNvPicPr>
            <a:picLocks noChangeAspect="1"/>
          </p:cNvPicPr>
          <p:nvPr/>
        </p:nvPicPr>
        <p:blipFill>
          <a:blip r:embed="rId3"/>
          <a:stretch>
            <a:fillRect/>
          </a:stretch>
        </p:blipFill>
        <p:spPr>
          <a:xfrm>
            <a:off x="23431500" y="0"/>
            <a:ext cx="4000500" cy="36576000"/>
          </a:xfrm>
          <a:prstGeom prst="rect">
            <a:avLst/>
          </a:prstGeom>
        </p:spPr>
      </p:pic>
      <p:grpSp>
        <p:nvGrpSpPr>
          <p:cNvPr id="4" name="Group 17"/>
          <p:cNvGrpSpPr/>
          <p:nvPr/>
        </p:nvGrpSpPr>
        <p:grpSpPr>
          <a:xfrm>
            <a:off x="0" y="35361877"/>
            <a:ext cx="27432000" cy="12192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371600" y="7315203"/>
            <a:ext cx="20345400" cy="5706533"/>
          </a:xfrm>
        </p:spPr>
        <p:txBody>
          <a:bodyPr bIns="0" anchor="b" anchorCtr="0">
            <a:noAutofit/>
          </a:bodyPr>
          <a:lstStyle>
            <a:lvl1pPr>
              <a:defRPr sz="16800"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13004800"/>
            <a:ext cx="20345400" cy="4064000"/>
          </a:xfrm>
        </p:spPr>
        <p:txBody>
          <a:bodyPr lIns="0" tIns="0" rIns="0">
            <a:normAutofit/>
          </a:bodyPr>
          <a:lstStyle>
            <a:lvl1pPr marL="0" indent="0" algn="l">
              <a:buNone/>
              <a:defRPr sz="9600" baseline="0">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18630900" y="35255200"/>
            <a:ext cx="4572000" cy="1219200"/>
          </a:xfrm>
        </p:spPr>
        <p:txBody>
          <a:bodyPr/>
          <a:lstStyle/>
          <a:p>
            <a:fld id="{1A4FB3A7-EC9E-4DD8-9085-F19829FAFDF6}" type="datetimeFigureOut">
              <a:rPr lang="en-US" smtClean="0"/>
              <a:t>3/13/2017</a:t>
            </a:fld>
            <a:endParaRPr lang="en-US"/>
          </a:p>
        </p:txBody>
      </p:sp>
      <p:sp>
        <p:nvSpPr>
          <p:cNvPr id="20" name="Slide Number Placeholder 19"/>
          <p:cNvSpPr>
            <a:spLocks noGrp="1"/>
          </p:cNvSpPr>
          <p:nvPr>
            <p:ph type="sldNum" sz="quarter" idx="11"/>
          </p:nvPr>
        </p:nvSpPr>
        <p:spPr>
          <a:xfrm>
            <a:off x="23774400" y="35255200"/>
            <a:ext cx="3596640" cy="1219200"/>
          </a:xfrm>
        </p:spPr>
        <p:txBody>
          <a:bodyPr/>
          <a:lstStyle/>
          <a:p>
            <a:fld id="{4C72D187-CFFE-42C1-9A92-A4CFF5E4B9E3}" type="slidenum">
              <a:rPr lang="en-US" smtClean="0"/>
              <a:t>‹#›</a:t>
            </a:fld>
            <a:endParaRPr lang="en-US"/>
          </a:p>
        </p:txBody>
      </p:sp>
      <p:sp>
        <p:nvSpPr>
          <p:cNvPr id="21" name="Footer Placeholder 20"/>
          <p:cNvSpPr>
            <a:spLocks noGrp="1"/>
          </p:cNvSpPr>
          <p:nvPr>
            <p:ph type="ftr" sz="quarter" idx="12"/>
          </p:nvPr>
        </p:nvSpPr>
        <p:spPr>
          <a:xfrm>
            <a:off x="1371600" y="35259264"/>
            <a:ext cx="16802100" cy="12192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35366960"/>
            <a:ext cx="27432000" cy="12192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A4FB3A7-EC9E-4DD8-9085-F19829FAFDF6}" type="datetimeFigureOut">
              <a:rPr lang="en-US" smtClean="0"/>
              <a:t>3/13/2017</a:t>
            </a:fld>
            <a:endParaRPr lang="en-US"/>
          </a:p>
        </p:txBody>
      </p:sp>
      <p:sp>
        <p:nvSpPr>
          <p:cNvPr id="23" name="Slide Number Placeholder 22"/>
          <p:cNvSpPr>
            <a:spLocks noGrp="1"/>
          </p:cNvSpPr>
          <p:nvPr>
            <p:ph type="sldNum" sz="quarter" idx="11"/>
          </p:nvPr>
        </p:nvSpPr>
        <p:spPr/>
        <p:txBody>
          <a:bodyPr/>
          <a:lstStyle/>
          <a:p>
            <a:fld id="{4C72D187-CFFE-42C1-9A92-A4CFF5E4B9E3}"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2153920"/>
            <a:ext cx="27432000" cy="284480"/>
          </a:xfrm>
          <a:prstGeom prst="rect">
            <a:avLst/>
          </a:prstGeom>
        </p:spPr>
      </p:pic>
      <p:pic>
        <p:nvPicPr>
          <p:cNvPr id="14" name="Picture 13" descr="2_01.jpg"/>
          <p:cNvPicPr>
            <a:picLocks noChangeAspect="1"/>
          </p:cNvPicPr>
          <p:nvPr/>
        </p:nvPicPr>
        <p:blipFill>
          <a:blip r:embed="rId3"/>
          <a:stretch>
            <a:fillRect/>
          </a:stretch>
        </p:blipFill>
        <p:spPr>
          <a:xfrm>
            <a:off x="0" y="0"/>
            <a:ext cx="27432000" cy="215392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3141787"/>
            <a:ext cx="6172200" cy="2953108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3121152"/>
            <a:ext cx="18059400" cy="295534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35366960"/>
            <a:ext cx="27432000" cy="12192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A4FB3A7-EC9E-4DD8-9085-F19829FAFDF6}" type="datetimeFigureOut">
              <a:rPr lang="en-US" smtClean="0"/>
              <a:t>3/13/2017</a:t>
            </a:fld>
            <a:endParaRPr lang="en-US"/>
          </a:p>
        </p:txBody>
      </p:sp>
      <p:sp>
        <p:nvSpPr>
          <p:cNvPr id="23" name="Slide Number Placeholder 22"/>
          <p:cNvSpPr>
            <a:spLocks noGrp="1"/>
          </p:cNvSpPr>
          <p:nvPr>
            <p:ph type="sldNum" sz="quarter" idx="11"/>
          </p:nvPr>
        </p:nvSpPr>
        <p:spPr/>
        <p:txBody>
          <a:bodyPr/>
          <a:lstStyle/>
          <a:p>
            <a:fld id="{4C72D187-CFFE-42C1-9A92-A4CFF5E4B9E3}"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2153920"/>
            <a:ext cx="27432000" cy="284480"/>
          </a:xfrm>
          <a:prstGeom prst="rect">
            <a:avLst/>
          </a:prstGeom>
        </p:spPr>
      </p:pic>
      <p:pic>
        <p:nvPicPr>
          <p:cNvPr id="14" name="Picture 13" descr="2_01.jpg"/>
          <p:cNvPicPr>
            <a:picLocks noChangeAspect="1"/>
          </p:cNvPicPr>
          <p:nvPr/>
        </p:nvPicPr>
        <p:blipFill>
          <a:blip r:embed="rId3"/>
          <a:stretch>
            <a:fillRect/>
          </a:stretch>
        </p:blipFill>
        <p:spPr>
          <a:xfrm>
            <a:off x="0" y="0"/>
            <a:ext cx="27432000" cy="21539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35366960"/>
            <a:ext cx="27432000" cy="12192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2153920"/>
            <a:ext cx="27432000" cy="284480"/>
          </a:xfrm>
          <a:prstGeom prst="rect">
            <a:avLst/>
          </a:prstGeom>
        </p:spPr>
      </p:pic>
      <p:pic>
        <p:nvPicPr>
          <p:cNvPr id="10" name="Picture 9" descr="2_01.jpg"/>
          <p:cNvPicPr>
            <a:picLocks noChangeAspect="1"/>
          </p:cNvPicPr>
          <p:nvPr/>
        </p:nvPicPr>
        <p:blipFill>
          <a:blip r:embed="rId3"/>
          <a:stretch>
            <a:fillRect/>
          </a:stretch>
        </p:blipFill>
        <p:spPr>
          <a:xfrm>
            <a:off x="0" y="0"/>
            <a:ext cx="27432000" cy="215392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1A4FB3A7-EC9E-4DD8-9085-F19829FAFDF6}" type="datetimeFigureOut">
              <a:rPr lang="en-US" smtClean="0"/>
              <a:t>3/13/2017</a:t>
            </a:fld>
            <a:endParaRPr lang="en-US"/>
          </a:p>
        </p:txBody>
      </p:sp>
      <p:sp>
        <p:nvSpPr>
          <p:cNvPr id="18" name="Slide Number Placeholder 17"/>
          <p:cNvSpPr>
            <a:spLocks noGrp="1"/>
          </p:cNvSpPr>
          <p:nvPr>
            <p:ph type="sldNum" sz="quarter" idx="11"/>
          </p:nvPr>
        </p:nvSpPr>
        <p:spPr/>
        <p:txBody>
          <a:bodyPr/>
          <a:lstStyle/>
          <a:p>
            <a:fld id="{4C72D187-CFFE-42C1-9A92-A4CFF5E4B9E3}"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4314822" y="35356800"/>
            <a:ext cx="23117178" cy="12192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257801" y="27973872"/>
            <a:ext cx="20802597" cy="6163733"/>
          </a:xfrm>
        </p:spPr>
        <p:txBody>
          <a:bodyPr anchor="t">
            <a:normAutofit/>
          </a:bodyPr>
          <a:lstStyle>
            <a:lvl1pPr algn="r">
              <a:defRPr sz="168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57801" y="21945600"/>
            <a:ext cx="20802597" cy="6028267"/>
          </a:xfrm>
        </p:spPr>
        <p:txBody>
          <a:bodyPr anchor="b">
            <a:normAutofit/>
          </a:bodyPr>
          <a:lstStyle>
            <a:lvl1pPr marL="0" indent="0" algn="r">
              <a:buNone/>
              <a:defRPr sz="96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4091940" cy="36576000"/>
          </a:xfrm>
          <a:prstGeom prst="rect">
            <a:avLst/>
          </a:prstGeom>
        </p:spPr>
      </p:pic>
      <p:sp>
        <p:nvSpPr>
          <p:cNvPr id="24" name="Date Placeholder 23"/>
          <p:cNvSpPr>
            <a:spLocks noGrp="1"/>
          </p:cNvSpPr>
          <p:nvPr>
            <p:ph type="dt" sz="half" idx="10"/>
          </p:nvPr>
        </p:nvSpPr>
        <p:spPr>
          <a:xfrm>
            <a:off x="21488400" y="35255200"/>
            <a:ext cx="4572000" cy="1316736"/>
          </a:xfrm>
        </p:spPr>
        <p:txBody>
          <a:bodyPr/>
          <a:lstStyle/>
          <a:p>
            <a:fld id="{1A4FB3A7-EC9E-4DD8-9085-F19829FAFDF6}" type="datetimeFigureOut">
              <a:rPr lang="en-US" smtClean="0"/>
              <a:t>3/13/2017</a:t>
            </a:fld>
            <a:endParaRPr lang="en-US"/>
          </a:p>
        </p:txBody>
      </p:sp>
      <p:sp>
        <p:nvSpPr>
          <p:cNvPr id="25" name="Slide Number Placeholder 24"/>
          <p:cNvSpPr>
            <a:spLocks noGrp="1"/>
          </p:cNvSpPr>
          <p:nvPr>
            <p:ph type="sldNum" sz="quarter" idx="11"/>
          </p:nvPr>
        </p:nvSpPr>
        <p:spPr>
          <a:xfrm>
            <a:off x="26228040" y="35255200"/>
            <a:ext cx="1143000" cy="1316736"/>
          </a:xfrm>
        </p:spPr>
        <p:txBody>
          <a:bodyPr/>
          <a:lstStyle/>
          <a:p>
            <a:fld id="{4C72D187-CFFE-42C1-9A92-A4CFF5E4B9E3}" type="slidenum">
              <a:rPr lang="en-US" smtClean="0"/>
              <a:t>‹#›</a:t>
            </a:fld>
            <a:endParaRPr lang="en-US"/>
          </a:p>
        </p:txBody>
      </p:sp>
      <p:sp>
        <p:nvSpPr>
          <p:cNvPr id="26" name="Footer Placeholder 25"/>
          <p:cNvSpPr>
            <a:spLocks noGrp="1"/>
          </p:cNvSpPr>
          <p:nvPr>
            <p:ph type="ftr" sz="quarter" idx="12"/>
          </p:nvPr>
        </p:nvSpPr>
        <p:spPr>
          <a:xfrm>
            <a:off x="4572000" y="35255200"/>
            <a:ext cx="16687800" cy="132080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4087368" y="0"/>
            <a:ext cx="219456" cy="3657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2153920"/>
            <a:ext cx="27432000" cy="28448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27432000" cy="2153920"/>
          </a:xfrm>
          <a:prstGeom prst="rect">
            <a:avLst/>
          </a:prstGeom>
        </p:spPr>
      </p:pic>
      <p:sp>
        <p:nvSpPr>
          <p:cNvPr id="14" name="Content Placeholder 13"/>
          <p:cNvSpPr>
            <a:spLocks noGrp="1"/>
          </p:cNvSpPr>
          <p:nvPr>
            <p:ph sz="quarter" idx="13"/>
          </p:nvPr>
        </p:nvSpPr>
        <p:spPr>
          <a:xfrm>
            <a:off x="1371600" y="10566400"/>
            <a:ext cx="121158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13944600" y="10566400"/>
            <a:ext cx="121158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35366960"/>
            <a:ext cx="27432000" cy="12192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A4FB3A7-EC9E-4DD8-9085-F19829FAFDF6}" type="datetimeFigureOut">
              <a:rPr lang="en-US" smtClean="0"/>
              <a:t>3/13/2017</a:t>
            </a:fld>
            <a:endParaRPr lang="en-US"/>
          </a:p>
        </p:txBody>
      </p:sp>
      <p:sp>
        <p:nvSpPr>
          <p:cNvPr id="21" name="Slide Number Placeholder 20"/>
          <p:cNvSpPr>
            <a:spLocks noGrp="1"/>
          </p:cNvSpPr>
          <p:nvPr>
            <p:ph type="sldNum" sz="quarter" idx="16"/>
          </p:nvPr>
        </p:nvSpPr>
        <p:spPr/>
        <p:txBody>
          <a:bodyPr/>
          <a:lstStyle/>
          <a:p>
            <a:fld id="{4C72D187-CFFE-42C1-9A92-A4CFF5E4B9E3}"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0566400"/>
            <a:ext cx="12120564" cy="2192864"/>
          </a:xfrm>
        </p:spPr>
        <p:txBody>
          <a:bodyPr lIns="0" rIns="0" anchor="b">
            <a:noAutofit/>
          </a:bodyPr>
          <a:lstStyle>
            <a:lvl1pPr marL="0" indent="0">
              <a:lnSpc>
                <a:spcPct val="100000"/>
              </a:lnSpc>
              <a:buNone/>
              <a:defRPr sz="6400" b="1" i="0" cap="all" spc="400" baseline="0"/>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27432000" cy="2153920"/>
          </a:xfrm>
          <a:prstGeom prst="rect">
            <a:avLst/>
          </a:prstGeom>
        </p:spPr>
      </p:pic>
      <p:sp>
        <p:nvSpPr>
          <p:cNvPr id="15" name="Text Placeholder 2"/>
          <p:cNvSpPr>
            <a:spLocks noGrp="1"/>
          </p:cNvSpPr>
          <p:nvPr>
            <p:ph type="body" idx="13"/>
          </p:nvPr>
        </p:nvSpPr>
        <p:spPr>
          <a:xfrm>
            <a:off x="13944600" y="10566400"/>
            <a:ext cx="12120564" cy="2192864"/>
          </a:xfrm>
        </p:spPr>
        <p:txBody>
          <a:bodyPr lIns="0" rIns="0" anchor="b">
            <a:noAutofit/>
          </a:bodyPr>
          <a:lstStyle>
            <a:lvl1pPr marL="0" indent="0">
              <a:lnSpc>
                <a:spcPct val="100000"/>
              </a:lnSpc>
              <a:buNone/>
              <a:defRPr sz="6400" b="1" i="0" cap="all" spc="400" baseline="0"/>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17" name="Content Placeholder 16"/>
          <p:cNvSpPr>
            <a:spLocks noGrp="1"/>
          </p:cNvSpPr>
          <p:nvPr>
            <p:ph sz="quarter" idx="14"/>
          </p:nvPr>
        </p:nvSpPr>
        <p:spPr>
          <a:xfrm>
            <a:off x="1371600" y="13004800"/>
            <a:ext cx="12115800" cy="1950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13944600" y="13004800"/>
            <a:ext cx="12115800" cy="1950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2153920"/>
            <a:ext cx="27432000" cy="284480"/>
          </a:xfrm>
          <a:prstGeom prst="rect">
            <a:avLst/>
          </a:prstGeom>
        </p:spPr>
      </p:pic>
      <p:grpSp>
        <p:nvGrpSpPr>
          <p:cNvPr id="4" name="Group 17"/>
          <p:cNvGrpSpPr/>
          <p:nvPr/>
        </p:nvGrpSpPr>
        <p:grpSpPr>
          <a:xfrm>
            <a:off x="0" y="35366960"/>
            <a:ext cx="27432000" cy="12192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1A4FB3A7-EC9E-4DD8-9085-F19829FAFDF6}" type="datetimeFigureOut">
              <a:rPr lang="en-US" smtClean="0"/>
              <a:t>3/13/2017</a:t>
            </a:fld>
            <a:endParaRPr lang="en-US"/>
          </a:p>
        </p:txBody>
      </p:sp>
      <p:sp>
        <p:nvSpPr>
          <p:cNvPr id="24" name="Slide Number Placeholder 23"/>
          <p:cNvSpPr>
            <a:spLocks noGrp="1"/>
          </p:cNvSpPr>
          <p:nvPr>
            <p:ph type="sldNum" sz="quarter" idx="17"/>
          </p:nvPr>
        </p:nvSpPr>
        <p:spPr/>
        <p:txBody>
          <a:bodyPr/>
          <a:lstStyle/>
          <a:p>
            <a:fld id="{4C72D187-CFFE-42C1-9A92-A4CFF5E4B9E3}"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27432000" cy="215392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2153920"/>
            <a:ext cx="27432000" cy="284480"/>
          </a:xfrm>
          <a:prstGeom prst="rect">
            <a:avLst/>
          </a:prstGeom>
        </p:spPr>
      </p:pic>
      <p:grpSp>
        <p:nvGrpSpPr>
          <p:cNvPr id="3" name="Group 11"/>
          <p:cNvGrpSpPr/>
          <p:nvPr/>
        </p:nvGrpSpPr>
        <p:grpSpPr>
          <a:xfrm>
            <a:off x="0" y="35366960"/>
            <a:ext cx="27432000" cy="12192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1A4FB3A7-EC9E-4DD8-9085-F19829FAFDF6}" type="datetimeFigureOut">
              <a:rPr lang="en-US" smtClean="0"/>
              <a:t>3/13/2017</a:t>
            </a:fld>
            <a:endParaRPr lang="en-US"/>
          </a:p>
        </p:txBody>
      </p:sp>
      <p:sp>
        <p:nvSpPr>
          <p:cNvPr id="17" name="Slide Number Placeholder 16"/>
          <p:cNvSpPr>
            <a:spLocks noGrp="1"/>
          </p:cNvSpPr>
          <p:nvPr>
            <p:ph type="sldNum" sz="quarter" idx="11"/>
          </p:nvPr>
        </p:nvSpPr>
        <p:spPr/>
        <p:txBody>
          <a:bodyPr/>
          <a:lstStyle/>
          <a:p>
            <a:fld id="{4C72D187-CFFE-42C1-9A92-A4CFF5E4B9E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35366960"/>
            <a:ext cx="27432000" cy="12192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1A4FB3A7-EC9E-4DD8-9085-F19829FAFDF6}" type="datetimeFigureOut">
              <a:rPr lang="en-US" smtClean="0"/>
              <a:t>3/13/2017</a:t>
            </a:fld>
            <a:endParaRPr lang="en-US"/>
          </a:p>
        </p:txBody>
      </p:sp>
      <p:sp>
        <p:nvSpPr>
          <p:cNvPr id="14" name="Slide Number Placeholder 13"/>
          <p:cNvSpPr>
            <a:spLocks noGrp="1"/>
          </p:cNvSpPr>
          <p:nvPr>
            <p:ph type="sldNum" sz="quarter" idx="11"/>
          </p:nvPr>
        </p:nvSpPr>
        <p:spPr/>
        <p:txBody>
          <a:bodyPr/>
          <a:lstStyle/>
          <a:p>
            <a:fld id="{4C72D187-CFFE-42C1-9A92-A4CFF5E4B9E3}"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27432000" cy="2153920"/>
          </a:xfrm>
          <a:prstGeom prst="rect">
            <a:avLst/>
          </a:prstGeom>
        </p:spPr>
      </p:pic>
      <p:sp>
        <p:nvSpPr>
          <p:cNvPr id="13" name="Text Placeholder 2"/>
          <p:cNvSpPr>
            <a:spLocks noGrp="1"/>
          </p:cNvSpPr>
          <p:nvPr>
            <p:ph type="title"/>
          </p:nvPr>
        </p:nvSpPr>
        <p:spPr>
          <a:xfrm>
            <a:off x="1371600" y="8128000"/>
            <a:ext cx="10058400" cy="4876800"/>
          </a:xfrm>
        </p:spPr>
        <p:txBody>
          <a:bodyPr lIns="0" rIns="0" anchor="b">
            <a:noAutofit/>
          </a:bodyPr>
          <a:lstStyle>
            <a:lvl1pPr marL="0" indent="0">
              <a:lnSpc>
                <a:spcPct val="100000"/>
              </a:lnSpc>
              <a:buNone/>
              <a:defRPr sz="7200" b="1" i="0" cap="all" spc="400" baseline="0"/>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title style</a:t>
            </a:r>
          </a:p>
        </p:txBody>
      </p:sp>
      <p:sp>
        <p:nvSpPr>
          <p:cNvPr id="15" name="Content Placeholder 14"/>
          <p:cNvSpPr>
            <a:spLocks noGrp="1"/>
          </p:cNvSpPr>
          <p:nvPr>
            <p:ph sz="quarter" idx="14"/>
          </p:nvPr>
        </p:nvSpPr>
        <p:spPr>
          <a:xfrm>
            <a:off x="13258800" y="8128000"/>
            <a:ext cx="12801600" cy="2194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1371603" y="13411195"/>
            <a:ext cx="10058400" cy="16678656"/>
          </a:xfrm>
        </p:spPr>
        <p:txBody>
          <a:bodyPr/>
          <a:lstStyle>
            <a:lvl1pPr marL="0" indent="0">
              <a:lnSpc>
                <a:spcPct val="150000"/>
              </a:lnSpc>
              <a:spcBef>
                <a:spcPts val="0"/>
              </a:spcBef>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2153920"/>
            <a:ext cx="27432000" cy="284480"/>
          </a:xfrm>
          <a:prstGeom prst="rect">
            <a:avLst/>
          </a:prstGeom>
        </p:spPr>
      </p:pic>
      <p:grpSp>
        <p:nvGrpSpPr>
          <p:cNvPr id="2" name="Group 15"/>
          <p:cNvGrpSpPr/>
          <p:nvPr/>
        </p:nvGrpSpPr>
        <p:grpSpPr>
          <a:xfrm>
            <a:off x="0" y="35366960"/>
            <a:ext cx="27432000" cy="12192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A4FB3A7-EC9E-4DD8-9085-F19829FAFDF6}" type="datetimeFigureOut">
              <a:rPr lang="en-US" smtClean="0"/>
              <a:t>3/13/2017</a:t>
            </a:fld>
            <a:endParaRPr lang="en-US"/>
          </a:p>
        </p:txBody>
      </p:sp>
      <p:sp>
        <p:nvSpPr>
          <p:cNvPr id="21" name="Slide Number Placeholder 20"/>
          <p:cNvSpPr>
            <a:spLocks noGrp="1"/>
          </p:cNvSpPr>
          <p:nvPr>
            <p:ph type="sldNum" sz="quarter" idx="16"/>
          </p:nvPr>
        </p:nvSpPr>
        <p:spPr/>
        <p:txBody>
          <a:bodyPr/>
          <a:lstStyle/>
          <a:p>
            <a:fld id="{4C72D187-CFFE-42C1-9A92-A4CFF5E4B9E3}"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35366960"/>
            <a:ext cx="27432000" cy="12192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371600" y="8144256"/>
            <a:ext cx="10067544" cy="4876800"/>
          </a:xfrm>
        </p:spPr>
        <p:txBody>
          <a:bodyPr anchor="b">
            <a:normAutofit/>
          </a:bodyPr>
          <a:lstStyle>
            <a:lvl1pPr algn="l">
              <a:defRPr lang="en-US" sz="7200" b="1" i="0" kern="1200" cap="all" spc="400" baseline="0" dirty="0" smtClean="0">
                <a:solidFill>
                  <a:schemeClr val="tx2"/>
                </a:solidFill>
                <a:latin typeface="+mn-lt"/>
                <a:ea typeface="+mn-ea"/>
                <a:cs typeface="+mn-cs"/>
              </a:defRPr>
            </a:lvl1pPr>
          </a:lstStyle>
          <a:p>
            <a:pPr marL="0" lvl="0" indent="0" algn="l" defTabSz="3657600" rtl="0" eaLnBrk="1" latinLnBrk="0" hangingPunct="1">
              <a:lnSpc>
                <a:spcPct val="100000"/>
              </a:lnSpc>
              <a:spcBef>
                <a:spcPct val="20000"/>
              </a:spcBef>
              <a:spcAft>
                <a:spcPts val="24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13277088" y="8290560"/>
            <a:ext cx="12810744" cy="21652992"/>
          </a:xfrm>
          <a:solidFill>
            <a:schemeClr val="bg1"/>
          </a:solidFill>
        </p:spPr>
        <p:txBody>
          <a:bodyPr>
            <a:normAutofit/>
          </a:bodyPr>
          <a:lstStyle>
            <a:lvl1pPr marL="0" indent="0" algn="ctr">
              <a:buNone/>
              <a:defRPr sz="80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1371600" y="13411200"/>
            <a:ext cx="10067544" cy="16678656"/>
          </a:xfrm>
        </p:spPr>
        <p:txBody>
          <a:bodyPr/>
          <a:lstStyle>
            <a:lvl1pPr marL="0" indent="0">
              <a:lnSpc>
                <a:spcPct val="150000"/>
              </a:lnSpc>
              <a:spcBef>
                <a:spcPts val="0"/>
              </a:spcBef>
              <a:buNone/>
              <a:defRPr lang="en-US" sz="5600" kern="1200" baseline="0" dirty="0" smtClean="0">
                <a:solidFill>
                  <a:schemeClr val="tx2"/>
                </a:solidFill>
                <a:latin typeface="+mn-lt"/>
                <a:ea typeface="+mn-ea"/>
                <a:cs typeface="+mn-cs"/>
              </a:defRPr>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27432000" cy="215392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2153920"/>
            <a:ext cx="27432000" cy="284480"/>
          </a:xfrm>
          <a:prstGeom prst="rect">
            <a:avLst/>
          </a:prstGeom>
        </p:spPr>
      </p:pic>
      <p:cxnSp>
        <p:nvCxnSpPr>
          <p:cNvPr id="10" name="Straight Connector 9"/>
          <p:cNvCxnSpPr/>
          <p:nvPr/>
        </p:nvCxnSpPr>
        <p:spPr>
          <a:xfrm>
            <a:off x="13258800" y="8128000"/>
            <a:ext cx="12801600" cy="84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258800" y="30065131"/>
            <a:ext cx="12801600" cy="84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27432000" cy="36576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lstStyle/>
          <a:p>
            <a:pPr algn="ctr"/>
            <a:endParaRPr lang="en-US"/>
          </a:p>
        </p:txBody>
      </p:sp>
      <p:sp>
        <p:nvSpPr>
          <p:cNvPr id="2" name="Title Placeholder 1"/>
          <p:cNvSpPr>
            <a:spLocks noGrp="1"/>
          </p:cNvSpPr>
          <p:nvPr>
            <p:ph type="title"/>
          </p:nvPr>
        </p:nvSpPr>
        <p:spPr>
          <a:xfrm>
            <a:off x="1371600" y="5283200"/>
            <a:ext cx="24688800" cy="4876800"/>
          </a:xfrm>
          <a:prstGeom prst="rect">
            <a:avLst/>
          </a:prstGeom>
        </p:spPr>
        <p:txBody>
          <a:bodyPr vert="horz" lIns="0" tIns="182880" rIns="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10566403"/>
            <a:ext cx="24688800" cy="22106469"/>
          </a:xfrm>
          <a:prstGeom prst="rect">
            <a:avLst/>
          </a:prstGeom>
        </p:spPr>
        <p:txBody>
          <a:bodyPr vert="horz" lIns="0" tIns="182880" rIns="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488400" y="35255200"/>
            <a:ext cx="4572000" cy="1219200"/>
          </a:xfrm>
          <a:prstGeom prst="rect">
            <a:avLst/>
          </a:prstGeom>
        </p:spPr>
        <p:txBody>
          <a:bodyPr vert="horz" lIns="365760" tIns="182880" rIns="365760" bIns="182880" rtlCol="0" anchor="ctr"/>
          <a:lstStyle>
            <a:lvl1pPr algn="r">
              <a:defRPr sz="3600" baseline="0">
                <a:solidFill>
                  <a:schemeClr val="tx1"/>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1371600" y="35255200"/>
            <a:ext cx="19888200" cy="1219200"/>
          </a:xfrm>
          <a:prstGeom prst="rect">
            <a:avLst/>
          </a:prstGeom>
        </p:spPr>
        <p:txBody>
          <a:bodyPr vert="horz" lIns="365760" tIns="182880" rIns="365760" bIns="182880" rtlCol="0" anchor="ctr"/>
          <a:lstStyle>
            <a:lvl1pPr algn="r">
              <a:defRPr sz="3600" baseline="0">
                <a:solidFill>
                  <a:schemeClr val="tx1"/>
                </a:solidFill>
              </a:defRPr>
            </a:lvl1pPr>
          </a:lstStyle>
          <a:p>
            <a:endParaRPr lang="en-US"/>
          </a:p>
        </p:txBody>
      </p:sp>
      <p:sp>
        <p:nvSpPr>
          <p:cNvPr id="6" name="Slide Number Placeholder 5"/>
          <p:cNvSpPr>
            <a:spLocks noGrp="1"/>
          </p:cNvSpPr>
          <p:nvPr>
            <p:ph type="sldNum" sz="quarter" idx="4"/>
          </p:nvPr>
        </p:nvSpPr>
        <p:spPr>
          <a:xfrm>
            <a:off x="26228040" y="35255200"/>
            <a:ext cx="1143000" cy="1219200"/>
          </a:xfrm>
          <a:prstGeom prst="rect">
            <a:avLst/>
          </a:prstGeom>
        </p:spPr>
        <p:txBody>
          <a:bodyPr vert="horz" lIns="365760" tIns="182880" rIns="365760" bIns="182880" rtlCol="0" anchor="ctr"/>
          <a:lstStyle>
            <a:lvl1pPr algn="r">
              <a:defRPr sz="3600" baseline="0">
                <a:solidFill>
                  <a:schemeClr val="tx1"/>
                </a:solidFill>
              </a:defRPr>
            </a:lvl1pPr>
          </a:lstStyle>
          <a:p>
            <a:fld id="{4C72D187-CFFE-42C1-9A92-A4CFF5E4B9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3657600" rtl="0" eaLnBrk="1" latinLnBrk="0" hangingPunct="1">
        <a:spcBef>
          <a:spcPct val="0"/>
        </a:spcBef>
        <a:buNone/>
        <a:defRPr sz="1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71600" indent="-1371600" algn="l" defTabSz="3657600" rtl="0" eaLnBrk="1" latinLnBrk="0" hangingPunct="1">
        <a:lnSpc>
          <a:spcPct val="100000"/>
        </a:lnSpc>
        <a:spcBef>
          <a:spcPct val="20000"/>
        </a:spcBef>
        <a:spcAft>
          <a:spcPts val="2400"/>
        </a:spcAft>
        <a:buFont typeface="Wingdings" pitchFamily="2" charset="2"/>
        <a:buChar char="§"/>
        <a:defRPr sz="8000" kern="1200" baseline="0">
          <a:solidFill>
            <a:schemeClr val="tx2"/>
          </a:solidFill>
          <a:latin typeface="+mn-lt"/>
          <a:ea typeface="+mn-ea"/>
          <a:cs typeface="+mn-cs"/>
        </a:defRPr>
      </a:lvl1pPr>
      <a:lvl2pPr marL="2971800" indent="-1143000" algn="l" defTabSz="3657600" rtl="0" eaLnBrk="1" latinLnBrk="0" hangingPunct="1">
        <a:lnSpc>
          <a:spcPct val="100000"/>
        </a:lnSpc>
        <a:spcBef>
          <a:spcPct val="20000"/>
        </a:spcBef>
        <a:spcAft>
          <a:spcPts val="2400"/>
        </a:spcAft>
        <a:buClr>
          <a:schemeClr val="tx1">
            <a:lumMod val="50000"/>
            <a:lumOff val="50000"/>
          </a:schemeClr>
        </a:buClr>
        <a:buFont typeface="Wingdings" pitchFamily="2" charset="2"/>
        <a:buChar char="§"/>
        <a:defRPr sz="6400" kern="1200" baseline="0">
          <a:solidFill>
            <a:schemeClr val="tx2"/>
          </a:solidFill>
          <a:latin typeface="+mn-lt"/>
          <a:ea typeface="+mn-ea"/>
          <a:cs typeface="+mn-cs"/>
        </a:defRPr>
      </a:lvl2pPr>
      <a:lvl3pPr marL="4572000" indent="-914400" algn="l" defTabSz="3657600" rtl="0" eaLnBrk="1" latinLnBrk="0" hangingPunct="1">
        <a:lnSpc>
          <a:spcPct val="100000"/>
        </a:lnSpc>
        <a:spcBef>
          <a:spcPct val="20000"/>
        </a:spcBef>
        <a:spcAft>
          <a:spcPts val="2400"/>
        </a:spcAft>
        <a:buFont typeface="Wingdings" pitchFamily="2" charset="2"/>
        <a:buNone/>
        <a:defRPr sz="5600" kern="1200" baseline="0">
          <a:solidFill>
            <a:schemeClr val="tx2"/>
          </a:solidFill>
          <a:latin typeface="+mn-lt"/>
          <a:ea typeface="+mn-ea"/>
          <a:cs typeface="+mn-cs"/>
        </a:defRPr>
      </a:lvl3pPr>
      <a:lvl4pPr marL="6400800" indent="-914400" algn="l" defTabSz="3657600" rtl="0" eaLnBrk="1" latinLnBrk="0" hangingPunct="1">
        <a:lnSpc>
          <a:spcPct val="100000"/>
        </a:lnSpc>
        <a:spcBef>
          <a:spcPct val="20000"/>
        </a:spcBef>
        <a:spcAft>
          <a:spcPts val="2400"/>
        </a:spcAft>
        <a:buClr>
          <a:schemeClr val="tx1">
            <a:lumMod val="50000"/>
            <a:lumOff val="50000"/>
          </a:schemeClr>
        </a:buClr>
        <a:buFont typeface="Wingdings" pitchFamily="2" charset="2"/>
        <a:buNone/>
        <a:defRPr sz="5600" kern="1200" baseline="0">
          <a:solidFill>
            <a:schemeClr val="tx2"/>
          </a:solidFill>
          <a:latin typeface="+mn-lt"/>
          <a:ea typeface="+mn-ea"/>
          <a:cs typeface="+mn-cs"/>
        </a:defRPr>
      </a:lvl4pPr>
      <a:lvl5pPr marL="8229600" indent="-914400" algn="l" defTabSz="3657600" rtl="0" eaLnBrk="1" latinLnBrk="0" hangingPunct="1">
        <a:lnSpc>
          <a:spcPct val="100000"/>
        </a:lnSpc>
        <a:spcBef>
          <a:spcPct val="20000"/>
        </a:spcBef>
        <a:spcAft>
          <a:spcPts val="2400"/>
        </a:spcAft>
        <a:buClr>
          <a:schemeClr val="tx1">
            <a:lumMod val="50000"/>
            <a:lumOff val="50000"/>
          </a:schemeClr>
        </a:buClr>
        <a:buFont typeface="Wingdings" pitchFamily="2" charset="2"/>
        <a:buNone/>
        <a:defRPr sz="5600" kern="1200" baseline="0">
          <a:solidFill>
            <a:schemeClr val="tx2"/>
          </a:solidFill>
          <a:latin typeface="+mn-lt"/>
          <a:ea typeface="+mn-ea"/>
          <a:cs typeface="+mn-cs"/>
        </a:defRPr>
      </a:lvl5pPr>
      <a:lvl6pPr marL="10058400" indent="-914400" algn="l" defTabSz="3657600" rtl="0" eaLnBrk="1" latinLnBrk="0" hangingPunct="1">
        <a:lnSpc>
          <a:spcPct val="100000"/>
        </a:lnSpc>
        <a:spcBef>
          <a:spcPct val="20000"/>
        </a:spcBef>
        <a:spcAft>
          <a:spcPts val="2400"/>
        </a:spcAft>
        <a:buFontTx/>
        <a:buNone/>
        <a:defRPr sz="5600" kern="1200">
          <a:solidFill>
            <a:schemeClr val="tx2"/>
          </a:solidFill>
          <a:latin typeface="+mn-lt"/>
          <a:ea typeface="+mn-ea"/>
          <a:cs typeface="+mn-cs"/>
        </a:defRPr>
      </a:lvl6pPr>
      <a:lvl7pPr marL="11887200" indent="-914400" algn="l" defTabSz="3657600" rtl="0" eaLnBrk="1" latinLnBrk="0" hangingPunct="1">
        <a:lnSpc>
          <a:spcPct val="100000"/>
        </a:lnSpc>
        <a:spcBef>
          <a:spcPct val="20000"/>
        </a:spcBef>
        <a:spcAft>
          <a:spcPts val="2400"/>
        </a:spcAft>
        <a:buFontTx/>
        <a:buNone/>
        <a:defRPr sz="5600" kern="1200">
          <a:solidFill>
            <a:schemeClr val="tx2"/>
          </a:solidFill>
          <a:latin typeface="+mn-lt"/>
          <a:ea typeface="+mn-ea"/>
          <a:cs typeface="+mn-cs"/>
        </a:defRPr>
      </a:lvl7pPr>
      <a:lvl8pPr marL="13716000" indent="-914400" algn="l" defTabSz="3657600" rtl="0" eaLnBrk="1" latinLnBrk="0" hangingPunct="1">
        <a:lnSpc>
          <a:spcPct val="100000"/>
        </a:lnSpc>
        <a:spcBef>
          <a:spcPct val="20000"/>
        </a:spcBef>
        <a:spcAft>
          <a:spcPts val="2400"/>
        </a:spcAft>
        <a:buFontTx/>
        <a:buNone/>
        <a:defRPr sz="5600" kern="1200">
          <a:solidFill>
            <a:schemeClr val="tx2"/>
          </a:solidFill>
          <a:latin typeface="+mn-lt"/>
          <a:ea typeface="+mn-ea"/>
          <a:cs typeface="+mn-cs"/>
        </a:defRPr>
      </a:lvl8pPr>
      <a:lvl9pPr marL="15544800" indent="-914400" algn="l" defTabSz="3657600" rtl="0" eaLnBrk="1" latinLnBrk="0" hangingPunct="1">
        <a:lnSpc>
          <a:spcPct val="100000"/>
        </a:lnSpc>
        <a:spcBef>
          <a:spcPct val="20000"/>
        </a:spcBef>
        <a:spcAft>
          <a:spcPts val="2400"/>
        </a:spcAft>
        <a:buFontTx/>
        <a:buNone/>
        <a:defRPr sz="5600" kern="1200">
          <a:solidFill>
            <a:schemeClr val="tx2"/>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101134" y="2338458"/>
            <a:ext cx="27533133" cy="298543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2">
                <a:lumMod val="25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411480" rIns="84400" bIns="320040">
            <a:spAutoFit/>
          </a:bodyPr>
          <a:lstStyle/>
          <a:p>
            <a:pPr algn="ctr" defTabSz="3760788">
              <a:spcBef>
                <a:spcPct val="50000"/>
              </a:spcBef>
              <a:defRPr/>
            </a:pPr>
            <a:r>
              <a:rPr lang="en-US" sz="8000" dirty="0">
                <a:solidFill>
                  <a:schemeClr val="accent2">
                    <a:lumMod val="20000"/>
                    <a:lumOff val="80000"/>
                  </a:schemeClr>
                </a:solidFill>
                <a:effectLst>
                  <a:outerShdw blurRad="38100" dist="38100" dir="2700000" algn="tl">
                    <a:srgbClr val="000000">
                      <a:alpha val="43137"/>
                    </a:srgbClr>
                  </a:outerShdw>
                </a:effectLst>
                <a:latin typeface="Myriad Pro Black Cond" pitchFamily="34" charset="0"/>
                <a:cs typeface="Bauhaus 93"/>
              </a:rPr>
              <a:t>Title of your Poster Presentation</a:t>
            </a:r>
          </a:p>
          <a:p>
            <a:pPr algn="ctr" defTabSz="3760788">
              <a:spcBef>
                <a:spcPct val="50000"/>
              </a:spcBef>
              <a:defRPr/>
            </a:pPr>
            <a:r>
              <a:rPr lang="en-US" sz="4400" b="1" dirty="0">
                <a:solidFill>
                  <a:schemeClr val="accent3">
                    <a:lumMod val="60000"/>
                    <a:lumOff val="40000"/>
                  </a:schemeClr>
                </a:solidFill>
                <a:latin typeface="Myriad Pro Cond" pitchFamily="34" charset="0"/>
                <a:cs typeface="Bauhaus 93"/>
              </a:rPr>
              <a:t>Student Presenter’s Name(s), Major(s) or Course Name  ·   Mentor’s Name and Title, Department</a:t>
            </a:r>
          </a:p>
        </p:txBody>
      </p:sp>
      <p:sp>
        <p:nvSpPr>
          <p:cNvPr id="18" name="Text Box 355"/>
          <p:cNvSpPr txBox="1">
            <a:spLocks noChangeArrowheads="1"/>
          </p:cNvSpPr>
          <p:nvPr/>
        </p:nvSpPr>
        <p:spPr bwMode="auto">
          <a:xfrm>
            <a:off x="5193030" y="2299317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bg2">
                    <a:lumMod val="25000"/>
                  </a:schemeClr>
                </a:solidFill>
                <a:latin typeface="Myriad Pro SemiCond" pitchFamily="34" charset="0"/>
              </a:rPr>
              <a:t>Insert graphic and captions. Include source of graphics used from the web.</a:t>
            </a: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234" y="18821400"/>
            <a:ext cx="6201166" cy="4012519"/>
          </a:xfrm>
          <a:prstGeom prst="rect">
            <a:avLst/>
          </a:prstGeom>
          <a:ln>
            <a:solidFill>
              <a:schemeClr val="tx1"/>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1" y="2557492"/>
            <a:ext cx="2537460" cy="25374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7179" y="2687177"/>
            <a:ext cx="2580471" cy="2289498"/>
          </a:xfrm>
          <a:prstGeom prst="rect">
            <a:avLst/>
          </a:prstGeom>
        </p:spPr>
      </p:pic>
      <p:sp>
        <p:nvSpPr>
          <p:cNvPr id="36"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8"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39" name="Text Box 356"/>
          <p:cNvSpPr txBox="1">
            <a:spLocks noChangeArrowheads="1"/>
          </p:cNvSpPr>
          <p:nvPr/>
        </p:nvSpPr>
        <p:spPr bwMode="auto">
          <a:xfrm>
            <a:off x="1108076" y="25517512"/>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0"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1"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2"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3"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4"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5"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6"/>
          <p:cNvSpPr txBox="1">
            <a:spLocks noChangeArrowheads="1"/>
          </p:cNvSpPr>
          <p:nvPr/>
        </p:nvSpPr>
        <p:spPr bwMode="auto">
          <a:xfrm>
            <a:off x="1108076" y="30822448"/>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8" name="Chart 38"/>
          <p:cNvGraphicFramePr>
            <a:graphicFrameLocks/>
          </p:cNvGraphicFramePr>
          <p:nvPr>
            <p:extLst>
              <p:ext uri="{D42A27DB-BD31-4B8C-83A1-F6EECF244321}">
                <p14:modId xmlns:p14="http://schemas.microsoft.com/office/powerpoint/2010/main" val="220142412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0" name="TextBox 49"/>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1" name="Chart 29"/>
          <p:cNvGraphicFramePr>
            <a:graphicFrameLocks/>
          </p:cNvGraphicFramePr>
          <p:nvPr>
            <p:extLst>
              <p:ext uri="{D42A27DB-BD31-4B8C-83A1-F6EECF244321}">
                <p14:modId xmlns:p14="http://schemas.microsoft.com/office/powerpoint/2010/main" val="3317220014"/>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6"/>
          </a:graphicData>
        </a:graphic>
      </p:graphicFrame>
      <p:sp>
        <p:nvSpPr>
          <p:cNvPr id="53" name="Text Box 359"/>
          <p:cNvSpPr txBox="1">
            <a:spLocks noChangeArrowheads="1"/>
          </p:cNvSpPr>
          <p:nvPr/>
        </p:nvSpPr>
        <p:spPr bwMode="auto">
          <a:xfrm>
            <a:off x="1108076" y="24582201"/>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4"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5"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8" name="Text Box 359"/>
          <p:cNvSpPr txBox="1">
            <a:spLocks noChangeArrowheads="1"/>
          </p:cNvSpPr>
          <p:nvPr/>
        </p:nvSpPr>
        <p:spPr bwMode="auto">
          <a:xfrm>
            <a:off x="1108076" y="29825475"/>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a:t>
            </a:r>
            <a:r>
              <a:rPr lang="en-US" sz="3200" dirty="0" smtClean="0">
                <a:solidFill>
                  <a:schemeClr val="accent1"/>
                </a:solidFill>
                <a:latin typeface="Arial" panose="020B0604020202020204" pitchFamily="34" charset="0"/>
                <a:cs typeface="Arial" panose="020B0604020202020204" pitchFamily="34" charset="0"/>
              </a:rPr>
              <a:t>Date or Results)</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95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Custom 23">
      <a:dk1>
        <a:sysClr val="windowText" lastClr="000000"/>
      </a:dk1>
      <a:lt1>
        <a:sysClr val="window" lastClr="FFFFFF"/>
      </a:lt1>
      <a:dk2>
        <a:srgbClr val="3F3F4D"/>
      </a:dk2>
      <a:lt2>
        <a:srgbClr val="DDDDDD"/>
      </a:lt2>
      <a:accent1>
        <a:srgbClr val="A51009"/>
      </a:accent1>
      <a:accent2>
        <a:srgbClr val="F5B123"/>
      </a:accent2>
      <a:accent3>
        <a:srgbClr val="373737"/>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1E1D8F-4224-4104-B665-E8587BD412D7}"/>
</file>

<file path=customXml/itemProps2.xml><?xml version="1.0" encoding="utf-8"?>
<ds:datastoreItem xmlns:ds="http://schemas.openxmlformats.org/officeDocument/2006/customXml" ds:itemID="{C9FF8B76-0E75-4D86-9897-EF50400A22AC}"/>
</file>

<file path=customXml/itemProps3.xml><?xml version="1.0" encoding="utf-8"?>
<ds:datastoreItem xmlns:ds="http://schemas.openxmlformats.org/officeDocument/2006/customXml" ds:itemID="{116D8714-9A84-42C7-94F4-FEBDD47BF02F}"/>
</file>

<file path=docProps/app.xml><?xml version="1.0" encoding="utf-8"?>
<Properties xmlns="http://schemas.openxmlformats.org/officeDocument/2006/extended-properties" xmlns:vt="http://schemas.openxmlformats.org/officeDocument/2006/docPropsVTypes">
  <Template>Macro</Template>
  <TotalTime>152</TotalTime>
  <Words>675</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Bauhaus 93</vt:lpstr>
      <vt:lpstr>Calibri</vt:lpstr>
      <vt:lpstr>Myriad Pro Black Cond</vt:lpstr>
      <vt:lpstr>Myriad Pro Cond</vt:lpstr>
      <vt:lpstr>Myriad Pro SemiCond</vt:lpstr>
      <vt:lpstr>Wingdings</vt:lpstr>
      <vt:lpstr>Macro</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14</cp:revision>
  <dcterms:created xsi:type="dcterms:W3CDTF">2012-03-16T16:35:55Z</dcterms:created>
  <dcterms:modified xsi:type="dcterms:W3CDTF">2017-03-13T21:20:05Z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